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7" r:id="rId32"/>
    <p:sldId id="287" r:id="rId33"/>
    <p:sldId id="288" r:id="rId34"/>
    <p:sldId id="289" r:id="rId35"/>
    <p:sldId id="290" r:id="rId36"/>
    <p:sldId id="25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888" y="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8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4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8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6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2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1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03DA0-A316-4DF0-A319-FA10E344E02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174F-3956-4592-85E3-269791A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3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301274" cy="548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06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53" y="838200"/>
            <a:ext cx="147523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26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903513"/>
            <a:ext cx="2405063" cy="54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96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27" y="838200"/>
            <a:ext cx="355634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83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87" y="838200"/>
            <a:ext cx="371554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3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72" y="858405"/>
            <a:ext cx="4772327" cy="554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0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43098"/>
            <a:ext cx="4648200" cy="55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42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68695"/>
            <a:ext cx="4495800" cy="555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82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72" y="870393"/>
            <a:ext cx="4856328" cy="553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29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118" y="817544"/>
            <a:ext cx="4085082" cy="55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16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55" y="838200"/>
            <a:ext cx="442447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37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/>
          <a:stretch/>
        </p:blipFill>
        <p:spPr bwMode="auto">
          <a:xfrm>
            <a:off x="838200" y="838200"/>
            <a:ext cx="7086600" cy="554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92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61" y="805653"/>
            <a:ext cx="4298939" cy="559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19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00509"/>
            <a:ext cx="4419600" cy="548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515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21319"/>
            <a:ext cx="5562600" cy="56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53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10" y="864236"/>
            <a:ext cx="5138290" cy="55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849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24478"/>
            <a:ext cx="5486400" cy="558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74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29673"/>
            <a:ext cx="6477000" cy="556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53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23" y="1524000"/>
            <a:ext cx="9144001" cy="42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350757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23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279"/>
            <a:ext cx="8305800" cy="51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07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98" y="1295400"/>
            <a:ext cx="9157138" cy="46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5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" y="955622"/>
            <a:ext cx="8229601" cy="521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1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19657"/>
            <a:ext cx="3657600" cy="562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471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70415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85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638990" cy="499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70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763000" cy="45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802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229600" cy="534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72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229600" cy="541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71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735054" cy="434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105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763001" cy="294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33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0650"/>
            <a:ext cx="2971800" cy="553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07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933204"/>
            <a:ext cx="4038600" cy="542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6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96" y="838200"/>
            <a:ext cx="35355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72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00" y="847763"/>
            <a:ext cx="3248500" cy="55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66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64" y="838200"/>
            <a:ext cx="394643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09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68" y="838200"/>
            <a:ext cx="163139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238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Bashir's VAIO</dc:creator>
  <cp:lastModifiedBy>ayham aljabban</cp:lastModifiedBy>
  <cp:revision>11</cp:revision>
  <dcterms:created xsi:type="dcterms:W3CDTF">2014-04-04T12:15:32Z</dcterms:created>
  <dcterms:modified xsi:type="dcterms:W3CDTF">2020-03-06T16:56:58Z</dcterms:modified>
</cp:coreProperties>
</file>